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389" r:id="rId5"/>
    <p:sldId id="413" r:id="rId6"/>
    <p:sldId id="388" r:id="rId7"/>
    <p:sldId id="414" r:id="rId8"/>
    <p:sldId id="415" r:id="rId9"/>
    <p:sldId id="417" r:id="rId10"/>
    <p:sldId id="416" r:id="rId11"/>
  </p:sldIdLst>
  <p:sldSz cx="12192000" cy="6858000"/>
  <p:notesSz cx="7102475" cy="93884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5B61"/>
    <a:srgbClr val="798E96"/>
    <a:srgbClr val="9EB9C4"/>
    <a:srgbClr val="F2AD41"/>
    <a:srgbClr val="B6C1C2"/>
    <a:srgbClr val="99A8AA"/>
    <a:srgbClr val="AC3383"/>
    <a:srgbClr val="AB2095"/>
    <a:srgbClr val="CB1A25"/>
    <a:srgbClr val="B9C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1E2E8A-77F7-4AC5-864E-BB458D32DA0C}" v="13" dt="2021-11-12T17:29:56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8"/>
    <p:restoredTop sz="91521" autoAdjust="0"/>
  </p:normalViewPr>
  <p:slideViewPr>
    <p:cSldViewPr snapToGrid="0" snapToObjects="1" showGuides="1">
      <p:cViewPr varScale="1">
        <p:scale>
          <a:sx n="102" d="100"/>
          <a:sy n="102" d="100"/>
        </p:scale>
        <p:origin x="822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Ker" userId="57737372-99df-4fc3-b8a1-1784f83e7e32" providerId="ADAL" clId="{111E2E8A-77F7-4AC5-864E-BB458D32DA0C}"/>
    <pc:docChg chg="undo redo custSel addSld delSld modSld sldOrd">
      <pc:chgData name="Daniel Ker" userId="57737372-99df-4fc3-b8a1-1784f83e7e32" providerId="ADAL" clId="{111E2E8A-77F7-4AC5-864E-BB458D32DA0C}" dt="2021-11-12T17:29:56.860" v="5836"/>
      <pc:docMkLst>
        <pc:docMk/>
      </pc:docMkLst>
      <pc:sldChg chg="modSp del mod">
        <pc:chgData name="Daniel Ker" userId="57737372-99df-4fc3-b8a1-1784f83e7e32" providerId="ADAL" clId="{111E2E8A-77F7-4AC5-864E-BB458D32DA0C}" dt="2021-11-12T14:18:56.345" v="12" actId="47"/>
        <pc:sldMkLst>
          <pc:docMk/>
          <pc:sldMk cId="1455849861" sldId="315"/>
        </pc:sldMkLst>
        <pc:spChg chg="mod">
          <ac:chgData name="Daniel Ker" userId="57737372-99df-4fc3-b8a1-1784f83e7e32" providerId="ADAL" clId="{111E2E8A-77F7-4AC5-864E-BB458D32DA0C}" dt="2021-11-12T14:18:21.936" v="10" actId="6549"/>
          <ac:spMkLst>
            <pc:docMk/>
            <pc:sldMk cId="1455849861" sldId="315"/>
            <ac:spMk id="4" creationId="{D2965D4A-DE96-BE43-9355-DF08204A296A}"/>
          </ac:spMkLst>
        </pc:spChg>
      </pc:sldChg>
      <pc:sldChg chg="del">
        <pc:chgData name="Daniel Ker" userId="57737372-99df-4fc3-b8a1-1784f83e7e32" providerId="ADAL" clId="{111E2E8A-77F7-4AC5-864E-BB458D32DA0C}" dt="2021-11-12T14:25:25.855" v="272" actId="47"/>
        <pc:sldMkLst>
          <pc:docMk/>
          <pc:sldMk cId="1234418511" sldId="381"/>
        </pc:sldMkLst>
      </pc:sldChg>
      <pc:sldChg chg="del">
        <pc:chgData name="Daniel Ker" userId="57737372-99df-4fc3-b8a1-1784f83e7e32" providerId="ADAL" clId="{111E2E8A-77F7-4AC5-864E-BB458D32DA0C}" dt="2021-11-12T14:25:19.485" v="270" actId="47"/>
        <pc:sldMkLst>
          <pc:docMk/>
          <pc:sldMk cId="2795362297" sldId="384"/>
        </pc:sldMkLst>
      </pc:sldChg>
      <pc:sldChg chg="del">
        <pc:chgData name="Daniel Ker" userId="57737372-99df-4fc3-b8a1-1784f83e7e32" providerId="ADAL" clId="{111E2E8A-77F7-4AC5-864E-BB458D32DA0C}" dt="2021-11-12T14:25:18.615" v="269" actId="47"/>
        <pc:sldMkLst>
          <pc:docMk/>
          <pc:sldMk cId="3522793254" sldId="387"/>
        </pc:sldMkLst>
      </pc:sldChg>
      <pc:sldChg chg="delSp modSp mod">
        <pc:chgData name="Daniel Ker" userId="57737372-99df-4fc3-b8a1-1784f83e7e32" providerId="ADAL" clId="{111E2E8A-77F7-4AC5-864E-BB458D32DA0C}" dt="2021-11-12T17:11:29.369" v="5057" actId="403"/>
        <pc:sldMkLst>
          <pc:docMk/>
          <pc:sldMk cId="4250798053" sldId="388"/>
        </pc:sldMkLst>
        <pc:spChg chg="mod">
          <ac:chgData name="Daniel Ker" userId="57737372-99df-4fc3-b8a1-1784f83e7e32" providerId="ADAL" clId="{111E2E8A-77F7-4AC5-864E-BB458D32DA0C}" dt="2021-11-12T17:10:34.034" v="5050" actId="6549"/>
          <ac:spMkLst>
            <pc:docMk/>
            <pc:sldMk cId="4250798053" sldId="388"/>
            <ac:spMk id="2" creationId="{C079E913-7B4E-4FA4-92E2-1A0198F5BB56}"/>
          </ac:spMkLst>
        </pc:spChg>
        <pc:spChg chg="mod">
          <ac:chgData name="Daniel Ker" userId="57737372-99df-4fc3-b8a1-1784f83e7e32" providerId="ADAL" clId="{111E2E8A-77F7-4AC5-864E-BB458D32DA0C}" dt="2021-11-12T17:11:29.369" v="5057" actId="403"/>
          <ac:spMkLst>
            <pc:docMk/>
            <pc:sldMk cId="4250798053" sldId="388"/>
            <ac:spMk id="3" creationId="{FF96CD9C-0D22-44D3-87F9-F8B1DBD5E8DD}"/>
          </ac:spMkLst>
        </pc:spChg>
        <pc:picChg chg="del">
          <ac:chgData name="Daniel Ker" userId="57737372-99df-4fc3-b8a1-1784f83e7e32" providerId="ADAL" clId="{111E2E8A-77F7-4AC5-864E-BB458D32DA0C}" dt="2021-11-12T14:28:42.921" v="305" actId="478"/>
          <ac:picMkLst>
            <pc:docMk/>
            <pc:sldMk cId="4250798053" sldId="388"/>
            <ac:picMk id="7" creationId="{127F79C7-BDA5-4058-A793-9657EDC48CED}"/>
          </ac:picMkLst>
        </pc:picChg>
      </pc:sldChg>
      <pc:sldChg chg="modSp add mod">
        <pc:chgData name="Daniel Ker" userId="57737372-99df-4fc3-b8a1-1784f83e7e32" providerId="ADAL" clId="{111E2E8A-77F7-4AC5-864E-BB458D32DA0C}" dt="2021-11-12T14:19:28.010" v="72" actId="313"/>
        <pc:sldMkLst>
          <pc:docMk/>
          <pc:sldMk cId="1267542711" sldId="389"/>
        </pc:sldMkLst>
        <pc:spChg chg="mod">
          <ac:chgData name="Daniel Ker" userId="57737372-99df-4fc3-b8a1-1784f83e7e32" providerId="ADAL" clId="{111E2E8A-77F7-4AC5-864E-BB458D32DA0C}" dt="2021-11-12T14:19:28.010" v="72" actId="313"/>
          <ac:spMkLst>
            <pc:docMk/>
            <pc:sldMk cId="1267542711" sldId="389"/>
            <ac:spMk id="4" creationId="{D2965D4A-DE96-BE43-9355-DF08204A296A}"/>
          </ac:spMkLst>
        </pc:spChg>
      </pc:sldChg>
      <pc:sldChg chg="modSp add mod ord">
        <pc:chgData name="Daniel Ker" userId="57737372-99df-4fc3-b8a1-1784f83e7e32" providerId="ADAL" clId="{111E2E8A-77F7-4AC5-864E-BB458D32DA0C}" dt="2021-11-12T16:11:07.618" v="3844" actId="20577"/>
        <pc:sldMkLst>
          <pc:docMk/>
          <pc:sldMk cId="2997050221" sldId="413"/>
        </pc:sldMkLst>
        <pc:spChg chg="mod">
          <ac:chgData name="Daniel Ker" userId="57737372-99df-4fc3-b8a1-1784f83e7e32" providerId="ADAL" clId="{111E2E8A-77F7-4AC5-864E-BB458D32DA0C}" dt="2021-11-12T16:11:07.618" v="3844" actId="20577"/>
          <ac:spMkLst>
            <pc:docMk/>
            <pc:sldMk cId="2997050221" sldId="413"/>
            <ac:spMk id="3" creationId="{FF96CD9C-0D22-44D3-87F9-F8B1DBD5E8DD}"/>
          </ac:spMkLst>
        </pc:spChg>
      </pc:sldChg>
      <pc:sldChg chg="addSp delSp modSp add mod ord">
        <pc:chgData name="Daniel Ker" userId="57737372-99df-4fc3-b8a1-1784f83e7e32" providerId="ADAL" clId="{111E2E8A-77F7-4AC5-864E-BB458D32DA0C}" dt="2021-11-12T16:11:24.425" v="3856" actId="20577"/>
        <pc:sldMkLst>
          <pc:docMk/>
          <pc:sldMk cId="1760685596" sldId="414"/>
        </pc:sldMkLst>
        <pc:spChg chg="mod">
          <ac:chgData name="Daniel Ker" userId="57737372-99df-4fc3-b8a1-1784f83e7e32" providerId="ADAL" clId="{111E2E8A-77F7-4AC5-864E-BB458D32DA0C}" dt="2021-11-12T15:00:21.074" v="1309" actId="6549"/>
          <ac:spMkLst>
            <pc:docMk/>
            <pc:sldMk cId="1760685596" sldId="414"/>
            <ac:spMk id="2" creationId="{C079E913-7B4E-4FA4-92E2-1A0198F5BB56}"/>
          </ac:spMkLst>
        </pc:spChg>
        <pc:spChg chg="mod">
          <ac:chgData name="Daniel Ker" userId="57737372-99df-4fc3-b8a1-1784f83e7e32" providerId="ADAL" clId="{111E2E8A-77F7-4AC5-864E-BB458D32DA0C}" dt="2021-11-12T16:11:24.425" v="3856" actId="20577"/>
          <ac:spMkLst>
            <pc:docMk/>
            <pc:sldMk cId="1760685596" sldId="414"/>
            <ac:spMk id="3" creationId="{FF96CD9C-0D22-44D3-87F9-F8B1DBD5E8DD}"/>
          </ac:spMkLst>
        </pc:spChg>
        <pc:picChg chg="add mod">
          <ac:chgData name="Daniel Ker" userId="57737372-99df-4fc3-b8a1-1784f83e7e32" providerId="ADAL" clId="{111E2E8A-77F7-4AC5-864E-BB458D32DA0C}" dt="2021-11-12T15:06:03.130" v="1364" actId="14861"/>
          <ac:picMkLst>
            <pc:docMk/>
            <pc:sldMk cId="1760685596" sldId="414"/>
            <ac:picMk id="5" creationId="{BD11DCCC-8895-4BA0-B511-6FE3043C8966}"/>
          </ac:picMkLst>
        </pc:picChg>
        <pc:picChg chg="del">
          <ac:chgData name="Daniel Ker" userId="57737372-99df-4fc3-b8a1-1784f83e7e32" providerId="ADAL" clId="{111E2E8A-77F7-4AC5-864E-BB458D32DA0C}" dt="2021-11-12T15:05:14.122" v="1356" actId="478"/>
          <ac:picMkLst>
            <pc:docMk/>
            <pc:sldMk cId="1760685596" sldId="414"/>
            <ac:picMk id="7" creationId="{127F79C7-BDA5-4058-A793-9657EDC48CED}"/>
          </ac:picMkLst>
        </pc:picChg>
      </pc:sldChg>
      <pc:sldChg chg="addSp delSp modSp add mod">
        <pc:chgData name="Daniel Ker" userId="57737372-99df-4fc3-b8a1-1784f83e7e32" providerId="ADAL" clId="{111E2E8A-77F7-4AC5-864E-BB458D32DA0C}" dt="2021-11-12T17:14:17.546" v="5212" actId="20577"/>
        <pc:sldMkLst>
          <pc:docMk/>
          <pc:sldMk cId="927280961" sldId="415"/>
        </pc:sldMkLst>
        <pc:spChg chg="mod">
          <ac:chgData name="Daniel Ker" userId="57737372-99df-4fc3-b8a1-1784f83e7e32" providerId="ADAL" clId="{111E2E8A-77F7-4AC5-864E-BB458D32DA0C}" dt="2021-11-12T14:44:19.307" v="1203" actId="27636"/>
          <ac:spMkLst>
            <pc:docMk/>
            <pc:sldMk cId="927280961" sldId="415"/>
            <ac:spMk id="2" creationId="{C079E913-7B4E-4FA4-92E2-1A0198F5BB56}"/>
          </ac:spMkLst>
        </pc:spChg>
        <pc:spChg chg="mod">
          <ac:chgData name="Daniel Ker" userId="57737372-99df-4fc3-b8a1-1784f83e7e32" providerId="ADAL" clId="{111E2E8A-77F7-4AC5-864E-BB458D32DA0C}" dt="2021-11-12T15:10:39.247" v="1818" actId="14100"/>
          <ac:spMkLst>
            <pc:docMk/>
            <pc:sldMk cId="927280961" sldId="415"/>
            <ac:spMk id="3" creationId="{FF96CD9C-0D22-44D3-87F9-F8B1DBD5E8DD}"/>
          </ac:spMkLst>
        </pc:spChg>
        <pc:spChg chg="add mod">
          <ac:chgData name="Daniel Ker" userId="57737372-99df-4fc3-b8a1-1784f83e7e32" providerId="ADAL" clId="{111E2E8A-77F7-4AC5-864E-BB458D32DA0C}" dt="2021-11-12T17:14:17.546" v="5212" actId="20577"/>
          <ac:spMkLst>
            <pc:docMk/>
            <pc:sldMk cId="927280961" sldId="415"/>
            <ac:spMk id="4" creationId="{9F450D6E-6B17-4138-B62A-28F275FF1A17}"/>
          </ac:spMkLst>
        </pc:spChg>
        <pc:picChg chg="add del mod">
          <ac:chgData name="Daniel Ker" userId="57737372-99df-4fc3-b8a1-1784f83e7e32" providerId="ADAL" clId="{111E2E8A-77F7-4AC5-864E-BB458D32DA0C}" dt="2021-11-12T15:14:50.153" v="2131" actId="21"/>
          <ac:picMkLst>
            <pc:docMk/>
            <pc:sldMk cId="927280961" sldId="415"/>
            <ac:picMk id="5" creationId="{39EFD03F-00D4-468E-97AD-DB58ECC24469}"/>
          </ac:picMkLst>
        </pc:picChg>
        <pc:picChg chg="add mod">
          <ac:chgData name="Daniel Ker" userId="57737372-99df-4fc3-b8a1-1784f83e7e32" providerId="ADAL" clId="{111E2E8A-77F7-4AC5-864E-BB458D32DA0C}" dt="2021-11-12T15:15:07.535" v="2137" actId="1076"/>
          <ac:picMkLst>
            <pc:docMk/>
            <pc:sldMk cId="927280961" sldId="415"/>
            <ac:picMk id="6" creationId="{AD845753-23DE-451C-BD4F-0CF1CD48A9AC}"/>
          </ac:picMkLst>
        </pc:picChg>
      </pc:sldChg>
      <pc:sldChg chg="addSp delSp modSp add mod modNotesTx">
        <pc:chgData name="Daniel Ker" userId="57737372-99df-4fc3-b8a1-1784f83e7e32" providerId="ADAL" clId="{111E2E8A-77F7-4AC5-864E-BB458D32DA0C}" dt="2021-11-12T17:26:29.857" v="5834" actId="478"/>
        <pc:sldMkLst>
          <pc:docMk/>
          <pc:sldMk cId="1745123055" sldId="416"/>
        </pc:sldMkLst>
        <pc:spChg chg="mod">
          <ac:chgData name="Daniel Ker" userId="57737372-99df-4fc3-b8a1-1784f83e7e32" providerId="ADAL" clId="{111E2E8A-77F7-4AC5-864E-BB458D32DA0C}" dt="2021-11-12T14:44:23.196" v="1205" actId="6549"/>
          <ac:spMkLst>
            <pc:docMk/>
            <pc:sldMk cId="1745123055" sldId="416"/>
            <ac:spMk id="2" creationId="{C079E913-7B4E-4FA4-92E2-1A0198F5BB56}"/>
          </ac:spMkLst>
        </pc:spChg>
        <pc:spChg chg="del">
          <ac:chgData name="Daniel Ker" userId="57737372-99df-4fc3-b8a1-1784f83e7e32" providerId="ADAL" clId="{111E2E8A-77F7-4AC5-864E-BB458D32DA0C}" dt="2021-11-12T15:34:36.557" v="3561" actId="478"/>
          <ac:spMkLst>
            <pc:docMk/>
            <pc:sldMk cId="1745123055" sldId="416"/>
            <ac:spMk id="3" creationId="{FF96CD9C-0D22-44D3-87F9-F8B1DBD5E8DD}"/>
          </ac:spMkLst>
        </pc:spChg>
        <pc:spChg chg="add del mod">
          <ac:chgData name="Daniel Ker" userId="57737372-99df-4fc3-b8a1-1784f83e7e32" providerId="ADAL" clId="{111E2E8A-77F7-4AC5-864E-BB458D32DA0C}" dt="2021-11-12T15:34:32.782" v="3560" actId="478"/>
          <ac:spMkLst>
            <pc:docMk/>
            <pc:sldMk cId="1745123055" sldId="416"/>
            <ac:spMk id="7" creationId="{A757024C-8211-4CF6-B253-4B3C085A68F0}"/>
          </ac:spMkLst>
        </pc:spChg>
        <pc:spChg chg="add del mod">
          <ac:chgData name="Daniel Ker" userId="57737372-99df-4fc3-b8a1-1784f83e7e32" providerId="ADAL" clId="{111E2E8A-77F7-4AC5-864E-BB458D32DA0C}" dt="2021-11-12T15:34:38.936" v="3562" actId="478"/>
          <ac:spMkLst>
            <pc:docMk/>
            <pc:sldMk cId="1745123055" sldId="416"/>
            <ac:spMk id="9" creationId="{3B7EE4BC-66C7-48C2-8E75-8F4A7E4AFE2C}"/>
          </ac:spMkLst>
        </pc:spChg>
        <pc:spChg chg="add mod">
          <ac:chgData name="Daniel Ker" userId="57737372-99df-4fc3-b8a1-1784f83e7e32" providerId="ADAL" clId="{111E2E8A-77F7-4AC5-864E-BB458D32DA0C}" dt="2021-11-12T17:26:05.932" v="5832" actId="114"/>
          <ac:spMkLst>
            <pc:docMk/>
            <pc:sldMk cId="1745123055" sldId="416"/>
            <ac:spMk id="10" creationId="{3599063D-0392-493A-A33C-D38645686202}"/>
          </ac:spMkLst>
        </pc:spChg>
        <pc:picChg chg="add del">
          <ac:chgData name="Daniel Ker" userId="57737372-99df-4fc3-b8a1-1784f83e7e32" providerId="ADAL" clId="{111E2E8A-77F7-4AC5-864E-BB458D32DA0C}" dt="2021-11-12T15:14:53.696" v="2133" actId="21"/>
          <ac:picMkLst>
            <pc:docMk/>
            <pc:sldMk cId="1745123055" sldId="416"/>
            <ac:picMk id="5" creationId="{4D2DAEA9-ABD2-43E5-AF6B-A6140BACB595}"/>
          </ac:picMkLst>
        </pc:picChg>
        <pc:picChg chg="add del mod">
          <ac:chgData name="Daniel Ker" userId="57737372-99df-4fc3-b8a1-1784f83e7e32" providerId="ADAL" clId="{111E2E8A-77F7-4AC5-864E-BB458D32DA0C}" dt="2021-11-12T17:26:29.857" v="5834" actId="478"/>
          <ac:picMkLst>
            <pc:docMk/>
            <pc:sldMk cId="1745123055" sldId="416"/>
            <ac:picMk id="6" creationId="{6223CC3A-8861-4FAC-BF9D-A2B0F21DF55D}"/>
          </ac:picMkLst>
        </pc:picChg>
      </pc:sldChg>
      <pc:sldChg chg="addSp delSp modSp add mod">
        <pc:chgData name="Daniel Ker" userId="57737372-99df-4fc3-b8a1-1784f83e7e32" providerId="ADAL" clId="{111E2E8A-77F7-4AC5-864E-BB458D32DA0C}" dt="2021-11-12T17:29:56.860" v="5836"/>
        <pc:sldMkLst>
          <pc:docMk/>
          <pc:sldMk cId="1721784347" sldId="417"/>
        </pc:sldMkLst>
        <pc:spChg chg="del">
          <ac:chgData name="Daniel Ker" userId="57737372-99df-4fc3-b8a1-1784f83e7e32" providerId="ADAL" clId="{111E2E8A-77F7-4AC5-864E-BB458D32DA0C}" dt="2021-11-12T15:21:06.076" v="2750" actId="478"/>
          <ac:spMkLst>
            <pc:docMk/>
            <pc:sldMk cId="1721784347" sldId="417"/>
            <ac:spMk id="3" creationId="{FF96CD9C-0D22-44D3-87F9-F8B1DBD5E8DD}"/>
          </ac:spMkLst>
        </pc:spChg>
        <pc:spChg chg="mod">
          <ac:chgData name="Daniel Ker" userId="57737372-99df-4fc3-b8a1-1784f83e7e32" providerId="ADAL" clId="{111E2E8A-77F7-4AC5-864E-BB458D32DA0C}" dt="2021-11-12T17:09:20.552" v="5040" actId="13926"/>
          <ac:spMkLst>
            <pc:docMk/>
            <pc:sldMk cId="1721784347" sldId="417"/>
            <ac:spMk id="4" creationId="{9F450D6E-6B17-4138-B62A-28F275FF1A17}"/>
          </ac:spMkLst>
        </pc:spChg>
        <pc:spChg chg="add del mod">
          <ac:chgData name="Daniel Ker" userId="57737372-99df-4fc3-b8a1-1784f83e7e32" providerId="ADAL" clId="{111E2E8A-77F7-4AC5-864E-BB458D32DA0C}" dt="2021-11-12T15:21:10.114" v="2751" actId="478"/>
          <ac:spMkLst>
            <pc:docMk/>
            <pc:sldMk cId="1721784347" sldId="417"/>
            <ac:spMk id="7" creationId="{5C88F9DF-A388-435D-BC0D-4CE42B9877E7}"/>
          </ac:spMkLst>
        </pc:spChg>
        <pc:picChg chg="del">
          <ac:chgData name="Daniel Ker" userId="57737372-99df-4fc3-b8a1-1784f83e7e32" providerId="ADAL" clId="{111E2E8A-77F7-4AC5-864E-BB458D32DA0C}" dt="2021-11-12T15:23:43.017" v="2968" actId="478"/>
          <ac:picMkLst>
            <pc:docMk/>
            <pc:sldMk cId="1721784347" sldId="417"/>
            <ac:picMk id="6" creationId="{AD845753-23DE-451C-BD4F-0CF1CD48A9AC}"/>
          </ac:picMkLst>
        </pc:picChg>
        <pc:picChg chg="add del mod">
          <ac:chgData name="Daniel Ker" userId="57737372-99df-4fc3-b8a1-1784f83e7e32" providerId="ADAL" clId="{111E2E8A-77F7-4AC5-864E-BB458D32DA0C}" dt="2021-11-12T17:29:56.097" v="5835" actId="478"/>
          <ac:picMkLst>
            <pc:docMk/>
            <pc:sldMk cId="1721784347" sldId="417"/>
            <ac:picMk id="8" creationId="{683667C5-D811-4569-A0F8-EF32C95CF86B}"/>
          </ac:picMkLst>
        </pc:picChg>
        <pc:picChg chg="add mod">
          <ac:chgData name="Daniel Ker" userId="57737372-99df-4fc3-b8a1-1784f83e7e32" providerId="ADAL" clId="{111E2E8A-77F7-4AC5-864E-BB458D32DA0C}" dt="2021-11-12T17:29:56.860" v="5836"/>
          <ac:picMkLst>
            <pc:docMk/>
            <pc:sldMk cId="1721784347" sldId="417"/>
            <ac:picMk id="9" creationId="{51285F67-892C-4424-A7D6-C86342FEC61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71054"/>
          </a:xfrm>
          <a:prstGeom prst="rect">
            <a:avLst/>
          </a:prstGeom>
        </p:spPr>
        <p:txBody>
          <a:bodyPr vert="horz" lIns="94225" tIns="47113" rIns="94225" bIns="4711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471054"/>
          </a:xfrm>
          <a:prstGeom prst="rect">
            <a:avLst/>
          </a:prstGeom>
        </p:spPr>
        <p:txBody>
          <a:bodyPr vert="horz" lIns="94225" tIns="47113" rIns="94225" bIns="47113" rtlCol="0"/>
          <a:lstStyle>
            <a:lvl1pPr algn="r">
              <a:defRPr sz="1300"/>
            </a:lvl1pPr>
          </a:lstStyle>
          <a:p>
            <a:fld id="{A37B9498-4FAD-492A-BB37-2A8C8A78896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5" tIns="47113" rIns="94225" bIns="471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5" tIns="47113" rIns="94225" bIns="471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2"/>
            <a:ext cx="3077739" cy="471053"/>
          </a:xfrm>
          <a:prstGeom prst="rect">
            <a:avLst/>
          </a:prstGeom>
        </p:spPr>
        <p:txBody>
          <a:bodyPr vert="horz" lIns="94225" tIns="47113" rIns="94225" bIns="4711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71053"/>
          </a:xfrm>
          <a:prstGeom prst="rect">
            <a:avLst/>
          </a:prstGeom>
        </p:spPr>
        <p:txBody>
          <a:bodyPr vert="horz" lIns="94225" tIns="47113" rIns="94225" bIns="47113" rtlCol="0" anchor="b"/>
          <a:lstStyle>
            <a:lvl1pPr algn="r">
              <a:defRPr sz="1300"/>
            </a:lvl1pPr>
          </a:lstStyle>
          <a:p>
            <a:fld id="{712D3571-8F13-4594-A7B9-BC9FBD047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63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3346" indent="-353346" defTabSz="942253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endParaRPr lang="en-US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D3571-8F13-4594-A7B9-BC9FBD047B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98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D3571-8F13-4594-A7B9-BC9FBD047B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88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D3571-8F13-4594-A7B9-BC9FBD047B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72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D3571-8F13-4594-A7B9-BC9FBD047B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4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D3571-8F13-4594-A7B9-BC9FBD047B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02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D3571-8F13-4594-A7B9-BC9FBD047B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13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HH surveys ITU can provide assistance (incl. on HH aspects of e-commerce)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D3571-8F13-4594-A7B9-BC9FBD047B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71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  <a:endParaRPr lang="da-DK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  <a:endParaRPr lang="da-DK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CE89-CFE6-F841-BAC1-88293F07C6AA}" type="datetimeFigureOut">
              <a:rPr lang="da-DK" smtClean="0"/>
              <a:t>12-11-2021</a:t>
            </a:fld>
            <a:endParaRPr lang="da-DK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CD97-5C85-FC4F-962F-CEB9910DE2D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1356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da-DK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a-DK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CE89-CFE6-F841-BAC1-88293F07C6AA}" type="datetimeFigureOut">
              <a:rPr lang="da-DK" smtClean="0"/>
              <a:t>12-11-2021</a:t>
            </a:fld>
            <a:endParaRPr lang="da-DK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CD97-5C85-FC4F-962F-CEB9910DE2D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399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da-DK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a-DK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CE89-CFE6-F841-BAC1-88293F07C6AA}" type="datetimeFigureOut">
              <a:rPr lang="da-DK" smtClean="0"/>
              <a:t>12-11-2021</a:t>
            </a:fld>
            <a:endParaRPr lang="da-DK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CD97-5C85-FC4F-962F-CEB9910DE2D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711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da-DK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a-DK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CE89-CFE6-F841-BAC1-88293F07C6AA}" type="datetimeFigureOut">
              <a:rPr lang="da-DK" smtClean="0"/>
              <a:t>12-11-2021</a:t>
            </a:fld>
            <a:endParaRPr lang="da-DK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CD97-5C85-FC4F-962F-CEB9910DE2D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970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  <a:endParaRPr lang="da-DK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CE89-CFE6-F841-BAC1-88293F07C6AA}" type="datetimeFigureOut">
              <a:rPr lang="da-DK" smtClean="0"/>
              <a:t>12-11-2021</a:t>
            </a:fld>
            <a:endParaRPr lang="da-DK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CD97-5C85-FC4F-962F-CEB9910DE2D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352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da-DK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a-DK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a-DK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CE89-CFE6-F841-BAC1-88293F07C6AA}" type="datetimeFigureOut">
              <a:rPr lang="da-DK" smtClean="0"/>
              <a:t>12-11-2021</a:t>
            </a:fld>
            <a:endParaRPr lang="da-DK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CD97-5C85-FC4F-962F-CEB9910DE2D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055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da-DK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a-DK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a-DK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CE89-CFE6-F841-BAC1-88293F07C6AA}" type="datetimeFigureOut">
              <a:rPr lang="da-DK" smtClean="0"/>
              <a:t>12-11-2021</a:t>
            </a:fld>
            <a:endParaRPr lang="da-DK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CD97-5C85-FC4F-962F-CEB9910DE2D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7432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da-DK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CE89-CFE6-F841-BAC1-88293F07C6AA}" type="datetimeFigureOut">
              <a:rPr lang="da-DK" smtClean="0"/>
              <a:t>12-11-2021</a:t>
            </a:fld>
            <a:endParaRPr lang="da-DK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CD97-5C85-FC4F-962F-CEB9910DE2D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8934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CE89-CFE6-F841-BAC1-88293F07C6AA}" type="datetimeFigureOut">
              <a:rPr lang="da-DK" smtClean="0"/>
              <a:t>12-11-2021</a:t>
            </a:fld>
            <a:endParaRPr lang="da-DK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CD97-5C85-FC4F-962F-CEB9910DE2D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15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  <a:endParaRPr lang="da-DK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a-DK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CE89-CFE6-F841-BAC1-88293F07C6AA}" type="datetimeFigureOut">
              <a:rPr lang="da-DK" smtClean="0"/>
              <a:t>12-11-2021</a:t>
            </a:fld>
            <a:endParaRPr lang="da-DK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CD97-5C85-FC4F-962F-CEB9910DE2D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949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  <a:endParaRPr lang="da-DK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CE89-CFE6-F841-BAC1-88293F07C6AA}" type="datetimeFigureOut">
              <a:rPr lang="da-DK" smtClean="0"/>
              <a:t>12-11-2021</a:t>
            </a:fld>
            <a:endParaRPr lang="da-DK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CD97-5C85-FC4F-962F-CEB9910DE2D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597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Cliquez et modifiez le titre</a:t>
            </a:r>
            <a:endParaRPr lang="da-DK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da-DK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8CE89-CFE6-F841-BAC1-88293F07C6AA}" type="datetimeFigureOut">
              <a:rPr lang="da-DK" smtClean="0"/>
              <a:t>12-11-2021</a:t>
            </a:fld>
            <a:endParaRPr lang="da-DK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6CD97-5C85-FC4F-962F-CEB9910DE2D2}" type="slidenum">
              <a:rPr lang="da-DK" smtClean="0"/>
              <a:t>‹#›</a:t>
            </a:fld>
            <a:endParaRPr lang="da-DK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3359361-5483-564D-9A79-3CC0CC368B47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748264"/>
            <a:ext cx="12192000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474747"/>
          </a:solidFill>
          <a:latin typeface="Helvetica" pitchFamily="2" charset="0"/>
          <a:ea typeface="Helvetica" pitchFamily="2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474747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ctad.org/system/files/official-document/td-l-435_en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ustainabledevelopment.un.org/index.php?page=view&amp;type=30022&amp;nr=102&amp;menu=317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go@unctad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9DCBE55-12F6-D340-8E19-31613B8401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25"/>
          <a:stretch/>
        </p:blipFill>
        <p:spPr>
          <a:xfrm>
            <a:off x="3" y="0"/>
            <a:ext cx="12191997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B7C5ACB-3D4B-0C43-BDD1-D1CF3806921E}"/>
              </a:ext>
            </a:extLst>
          </p:cNvPr>
          <p:cNvSpPr/>
          <p:nvPr/>
        </p:nvSpPr>
        <p:spPr>
          <a:xfrm>
            <a:off x="0" y="3878"/>
            <a:ext cx="12192000" cy="6857999"/>
          </a:xfrm>
          <a:prstGeom prst="rect">
            <a:avLst/>
          </a:prstGeom>
          <a:gradFill flip="none" rotWithShape="1">
            <a:gsLst>
              <a:gs pos="42000">
                <a:srgbClr val="002060">
                  <a:alpha val="70000"/>
                </a:srgbClr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2965D4A-DE96-BE43-9355-DF08204A296A}"/>
              </a:ext>
            </a:extLst>
          </p:cNvPr>
          <p:cNvSpPr txBox="1"/>
          <p:nvPr/>
        </p:nvSpPr>
        <p:spPr>
          <a:xfrm>
            <a:off x="2106107" y="1663374"/>
            <a:ext cx="75954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Helvetica" pitchFamily="2" charset="0"/>
              </a:rPr>
              <a:t>UNCTAD E-commerce and Digital Economy Measurement Assistance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1228B94-C9F9-1346-9649-5C663B2F718D}"/>
              </a:ext>
            </a:extLst>
          </p:cNvPr>
          <p:cNvSpPr txBox="1"/>
          <p:nvPr/>
        </p:nvSpPr>
        <p:spPr>
          <a:xfrm>
            <a:off x="2150810" y="3888517"/>
            <a:ext cx="7964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International Workshop on the Integrated Use of International Trade Statistics and Economic Statistics</a:t>
            </a:r>
          </a:p>
          <a:p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24 November 2021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7C9E440C-B3D4-0F4E-AF7F-A3BA2908120A}"/>
              </a:ext>
            </a:extLst>
          </p:cNvPr>
          <p:cNvGrpSpPr/>
          <p:nvPr/>
        </p:nvGrpSpPr>
        <p:grpSpPr>
          <a:xfrm>
            <a:off x="745175" y="-1"/>
            <a:ext cx="638112" cy="6835402"/>
            <a:chOff x="503268" y="-451257"/>
            <a:chExt cx="755488" cy="8092722"/>
          </a:xfrm>
        </p:grpSpPr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3B19A49D-3792-344D-8B0E-225A12530CCA}"/>
                </a:ext>
              </a:extLst>
            </p:cNvPr>
            <p:cNvCxnSpPr>
              <a:cxnSpLocks/>
            </p:cNvCxnSpPr>
            <p:nvPr/>
          </p:nvCxnSpPr>
          <p:spPr>
            <a:xfrm>
              <a:off x="867780" y="-451257"/>
              <a:ext cx="1" cy="809272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A3BBE843-A63B-4147-A646-97EDFF9CC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5853" y="325069"/>
              <a:ext cx="718893" cy="718893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37F4C177-31BA-D84F-B7A6-3CC229CFA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5853" y="1267207"/>
              <a:ext cx="729027" cy="729027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5FA73120-F483-144A-B283-007C725FA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3268" y="2220133"/>
              <a:ext cx="729026" cy="729026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DDA56D40-F63A-E449-83AB-EB8102E42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3268" y="3172405"/>
              <a:ext cx="729026" cy="729026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54D0C27A-04DC-9144-8C22-1A02B4496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5855" y="4171397"/>
              <a:ext cx="729025" cy="729025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D48DF92A-2607-0448-B6AE-37E66D877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9731" y="5170388"/>
              <a:ext cx="729025" cy="729025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646F26D1-0672-634F-B8F9-1D9D9533F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17842" y="6174172"/>
              <a:ext cx="729026" cy="729026"/>
            </a:xfrm>
            <a:prstGeom prst="rect">
              <a:avLst/>
            </a:prstGeom>
          </p:spPr>
        </p:pic>
      </p:grpSp>
      <p:pic>
        <p:nvPicPr>
          <p:cNvPr id="17" name="Image 16">
            <a:extLst>
              <a:ext uri="{FF2B5EF4-FFF2-40B4-BE49-F238E27FC236}">
                <a16:creationId xmlns:a16="http://schemas.microsoft.com/office/drawing/2014/main" id="{AB4E49DC-42F0-7F46-81CA-D95D65A0ABD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481" y="537375"/>
            <a:ext cx="1664666" cy="1955982"/>
          </a:xfrm>
          <a:prstGeom prst="rect">
            <a:avLst/>
          </a:prstGeom>
        </p:spPr>
      </p:pic>
      <p:sp>
        <p:nvSpPr>
          <p:cNvPr id="19" name="Sous-titre 2">
            <a:extLst>
              <a:ext uri="{FF2B5EF4-FFF2-40B4-BE49-F238E27FC236}">
                <a16:creationId xmlns:a16="http://schemas.microsoft.com/office/drawing/2014/main" id="{34242FC0-0161-4FF9-9CDB-35F531530D22}"/>
              </a:ext>
            </a:extLst>
          </p:cNvPr>
          <p:cNvSpPr txBox="1">
            <a:spLocks/>
          </p:cNvSpPr>
          <p:nvPr/>
        </p:nvSpPr>
        <p:spPr>
          <a:xfrm>
            <a:off x="2130728" y="5364002"/>
            <a:ext cx="8436957" cy="10944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Daniel Ker,  E-commerce and Digital Economy Branch</a:t>
            </a:r>
          </a:p>
          <a:p>
            <a:r>
              <a:rPr lang="en-US" b="1" dirty="0"/>
              <a:t>UNCTAD</a:t>
            </a:r>
          </a:p>
          <a:p>
            <a:r>
              <a:rPr lang="en-US" sz="1500" b="1" dirty="0"/>
              <a:t>daniel.ker@un.org</a:t>
            </a:r>
          </a:p>
        </p:txBody>
      </p:sp>
    </p:spTree>
    <p:extLst>
      <p:ext uri="{BB962C8B-B14F-4D97-AF65-F5344CB8AC3E}">
        <p14:creationId xmlns:p14="http://schemas.microsoft.com/office/powerpoint/2010/main" val="1267542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E913-7B4E-4FA4-92E2-1A0198F5B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72" y="365126"/>
            <a:ext cx="11218886" cy="773112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6CD9C-0D22-44D3-87F9-F8B1DBD5E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431" y="1012142"/>
            <a:ext cx="10103958" cy="5249899"/>
          </a:xfrm>
        </p:spPr>
        <p:txBody>
          <a:bodyPr>
            <a:normAutofit/>
          </a:bodyPr>
          <a:lstStyle/>
          <a:p>
            <a:r>
              <a:rPr lang="en-US" dirty="0"/>
              <a:t>Context: what is UNCTAD?</a:t>
            </a:r>
          </a:p>
          <a:p>
            <a:r>
              <a:rPr lang="en-US" dirty="0"/>
              <a:t>Research and analysis on measuring the digital economy</a:t>
            </a:r>
          </a:p>
          <a:p>
            <a:r>
              <a:rPr lang="en-US" dirty="0"/>
              <a:t>Consensus building on digital economy measurement</a:t>
            </a:r>
          </a:p>
          <a:p>
            <a:r>
              <a:rPr lang="en-US" dirty="0"/>
              <a:t>Technical assistance in digital economy measurement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050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E913-7B4E-4FA4-92E2-1A0198F5B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72" y="365126"/>
            <a:ext cx="11218886" cy="773112"/>
          </a:xfrm>
        </p:spPr>
        <p:txBody>
          <a:bodyPr>
            <a:normAutofit/>
          </a:bodyPr>
          <a:lstStyle/>
          <a:p>
            <a:r>
              <a:rPr lang="en-US" dirty="0"/>
              <a:t>Context: what is UNCTAD?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6CD9C-0D22-44D3-87F9-F8B1DBD5E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431" y="1446921"/>
            <a:ext cx="10753664" cy="504595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United Nations Conference on Trade and Development</a:t>
            </a:r>
          </a:p>
          <a:p>
            <a:r>
              <a:rPr lang="en-US" dirty="0"/>
              <a:t>UN body responsible for integrated treatment of economic and sustainable development issues with a focus on </a:t>
            </a:r>
            <a:r>
              <a:rPr lang="en-US" b="1" dirty="0"/>
              <a:t>trade</a:t>
            </a:r>
            <a:r>
              <a:rPr lang="en-US" dirty="0"/>
              <a:t>, finance, investment, and </a:t>
            </a:r>
            <a:r>
              <a:rPr lang="en-US" b="1" dirty="0"/>
              <a:t>technology</a:t>
            </a:r>
          </a:p>
          <a:p>
            <a:r>
              <a:rPr lang="en-US" dirty="0"/>
              <a:t>3 Pillars: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Research and analysis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Consensus building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Technical Cooperation</a:t>
            </a:r>
          </a:p>
          <a:p>
            <a:pPr marL="0" indent="0" rtl="0">
              <a:buNone/>
            </a:pPr>
            <a:endParaRPr lang="en-US" sz="180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rtl="0">
              <a:buNone/>
            </a:pPr>
            <a:r>
              <a:rPr lang="en-US" dirty="0"/>
              <a:t>UNCTAD 15 quadrennial conference, October 2020 (Barbados):</a:t>
            </a:r>
          </a:p>
          <a:p>
            <a:pPr marL="0" indent="0" rtl="0">
              <a:buNone/>
            </a:pPr>
            <a:endParaRPr lang="en-US" sz="2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457200" lvl="1" indent="0">
              <a:buNone/>
            </a:pPr>
            <a:r>
              <a:rPr lang="en-US" sz="1900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“Strengthen the work on assisting developing countries to systematically </a:t>
            </a:r>
            <a:r>
              <a:rPr lang="en-US" sz="1900" b="1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assess their state-of-play, readiness to engage and integrate into the digital economy</a:t>
            </a:r>
            <a:r>
              <a:rPr lang="en-US" sz="1900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 thus contributing to the closing of the digital divide. In doing so it is important to </a:t>
            </a:r>
            <a:r>
              <a:rPr lang="en-US" sz="1900" b="1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support the strengthening of the collection and processing of available data in order to produce statistics</a:t>
            </a:r>
            <a:r>
              <a:rPr lang="en-US" sz="1900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and policy analysis in relation to the opportunities and challenges of digital economy.” (para 127 (gg))</a:t>
            </a:r>
          </a:p>
          <a:p>
            <a:pPr marL="457200" lvl="1" indent="0">
              <a:buNone/>
            </a:pPr>
            <a:r>
              <a:rPr lang="en-US" sz="1100" i="1" dirty="0">
                <a:hlinkClick r:id="rId3"/>
              </a:rPr>
              <a:t>https://unctad.org/system/files/official-document/td-l-435_en.pdf</a:t>
            </a:r>
            <a:r>
              <a:rPr lang="en-US" sz="1100" i="1" dirty="0"/>
              <a:t> 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425079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E913-7B4E-4FA4-92E2-1A0198F5B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72" y="365126"/>
            <a:ext cx="11218886" cy="773112"/>
          </a:xfrm>
        </p:spPr>
        <p:txBody>
          <a:bodyPr>
            <a:normAutofit fontScale="90000"/>
          </a:bodyPr>
          <a:lstStyle/>
          <a:p>
            <a:r>
              <a:rPr lang="en-US" dirty="0"/>
              <a:t>Research and analysis on measuring the digital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6CD9C-0D22-44D3-87F9-F8B1DBD5E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431" y="1446921"/>
            <a:ext cx="6882785" cy="48389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Monitoring developments in the digital economy</a:t>
            </a:r>
          </a:p>
          <a:p>
            <a:r>
              <a:rPr lang="en-US" dirty="0"/>
              <a:t>Monitoring and contributing to developments in measurement practice, including:</a:t>
            </a:r>
          </a:p>
          <a:p>
            <a:pPr lvl="1"/>
            <a:r>
              <a:rPr lang="en-US" dirty="0"/>
              <a:t>ICT sector</a:t>
            </a:r>
          </a:p>
          <a:p>
            <a:pPr lvl="1"/>
            <a:r>
              <a:rPr lang="en-US" dirty="0"/>
              <a:t>ICT goods and services</a:t>
            </a:r>
          </a:p>
          <a:p>
            <a:pPr lvl="1"/>
            <a:r>
              <a:rPr lang="en-US" dirty="0"/>
              <a:t>Digitally deliverable services</a:t>
            </a:r>
          </a:p>
          <a:p>
            <a:pPr lvl="1"/>
            <a:r>
              <a:rPr lang="en-US" dirty="0"/>
              <a:t>Digitalisation of business</a:t>
            </a:r>
          </a:p>
          <a:p>
            <a:pPr lvl="1"/>
            <a:r>
              <a:rPr lang="en-US" dirty="0"/>
              <a:t>E-commerce</a:t>
            </a:r>
          </a:p>
          <a:p>
            <a:pPr lvl="1"/>
            <a:r>
              <a:rPr lang="en-US" dirty="0"/>
              <a:t>“Digital trade”</a:t>
            </a:r>
          </a:p>
          <a:p>
            <a:pPr lvl="1"/>
            <a:r>
              <a:rPr lang="en-US" dirty="0"/>
              <a:t>And others (e.g. measuring data…)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11DCCC-8895-4BA0-B511-6FE3043C8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590" y="1284512"/>
            <a:ext cx="3540616" cy="50013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0685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E913-7B4E-4FA4-92E2-1A0198F5B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72" y="365126"/>
            <a:ext cx="11218886" cy="773112"/>
          </a:xfrm>
        </p:spPr>
        <p:txBody>
          <a:bodyPr>
            <a:normAutofit/>
          </a:bodyPr>
          <a:lstStyle/>
          <a:p>
            <a:r>
              <a:rPr lang="en-US" dirty="0"/>
              <a:t>Consensus building in digital economy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6CD9C-0D22-44D3-87F9-F8B1DBD5E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431" y="1446921"/>
            <a:ext cx="6795274" cy="4838937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450D6E-6B17-4138-B62A-28F275FF1A17}"/>
              </a:ext>
            </a:extLst>
          </p:cNvPr>
          <p:cNvSpPr txBox="1">
            <a:spLocks/>
          </p:cNvSpPr>
          <p:nvPr/>
        </p:nvSpPr>
        <p:spPr>
          <a:xfrm>
            <a:off x="712431" y="1138238"/>
            <a:ext cx="6882785" cy="51476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Leveraging research and analysis to contribute to consensus building on digital economy measurement</a:t>
            </a:r>
          </a:p>
          <a:p>
            <a:endParaRPr lang="en-US" sz="1000" dirty="0"/>
          </a:p>
          <a:p>
            <a:r>
              <a:rPr lang="en-US" dirty="0"/>
              <a:t>Partnership on Measuring ICT for Development</a:t>
            </a:r>
          </a:p>
          <a:p>
            <a:pPr lvl="1"/>
            <a:r>
              <a:rPr lang="en-US" dirty="0"/>
              <a:t>Formed in response to a call emanating from the </a:t>
            </a:r>
            <a:r>
              <a:rPr lang="en-US" dirty="0">
                <a:hlinkClick r:id="rId3"/>
              </a:rPr>
              <a:t>World Summit on the Information Society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Launched as an outcome of UNCTAD11 (2004), Sao Paulo</a:t>
            </a:r>
          </a:p>
          <a:p>
            <a:pPr lvl="1"/>
            <a:r>
              <a:rPr lang="en-US" dirty="0"/>
              <a:t>UNCTAD and ITU (+1) as co-leads. Members include other UN bodies and international </a:t>
            </a:r>
            <a:r>
              <a:rPr lang="en-US" dirty="0" err="1"/>
              <a:t>organisations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Developed </a:t>
            </a:r>
            <a:r>
              <a:rPr lang="en-US" b="1" dirty="0"/>
              <a:t>core ICT indicators</a:t>
            </a:r>
            <a:r>
              <a:rPr lang="en-US" dirty="0"/>
              <a:t> and associated statistical standards and methodologies</a:t>
            </a:r>
          </a:p>
          <a:p>
            <a:pPr lvl="2"/>
            <a:r>
              <a:rPr lang="en-US" dirty="0"/>
              <a:t>Response to call from UN Economic and Social Council</a:t>
            </a:r>
          </a:p>
          <a:p>
            <a:pPr lvl="1"/>
            <a:r>
              <a:rPr lang="en-US" dirty="0"/>
              <a:t>Worked through Partnership to build consensus at UN Statistical Commission – and formal adoption of the indicators</a:t>
            </a:r>
          </a:p>
          <a:p>
            <a:pPr lvl="1"/>
            <a:r>
              <a:rPr lang="en-US" dirty="0"/>
              <a:t>Basis for core indicators in the UNCTAD Manual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845753-23DE-451C-BD4F-0CF1CD48A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5216" y="884029"/>
            <a:ext cx="3907856" cy="573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80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E913-7B4E-4FA4-92E2-1A0198F5B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72" y="365126"/>
            <a:ext cx="11218886" cy="773112"/>
          </a:xfrm>
        </p:spPr>
        <p:txBody>
          <a:bodyPr>
            <a:normAutofit/>
          </a:bodyPr>
          <a:lstStyle/>
          <a:p>
            <a:r>
              <a:rPr lang="en-US" dirty="0"/>
              <a:t>Consensus building in digital economy measurement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450D6E-6B17-4138-B62A-28F275FF1A17}"/>
              </a:ext>
            </a:extLst>
          </p:cNvPr>
          <p:cNvSpPr txBox="1">
            <a:spLocks/>
          </p:cNvSpPr>
          <p:nvPr/>
        </p:nvSpPr>
        <p:spPr>
          <a:xfrm>
            <a:off x="712431" y="1335504"/>
            <a:ext cx="6882785" cy="4704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UNCTAD Working Group on E-commerce and Digital Economy (WG-ECDE)</a:t>
            </a:r>
          </a:p>
          <a:p>
            <a:r>
              <a:rPr lang="en-US" dirty="0"/>
              <a:t>Forum for members to work together to:</a:t>
            </a:r>
          </a:p>
          <a:p>
            <a:pPr lvl="1"/>
            <a:r>
              <a:rPr lang="en-US" dirty="0"/>
              <a:t>share experiences</a:t>
            </a:r>
          </a:p>
          <a:p>
            <a:pPr lvl="1"/>
            <a:r>
              <a:rPr lang="en-US" dirty="0"/>
              <a:t>learn about international efforts on digital economy measurement</a:t>
            </a:r>
          </a:p>
          <a:p>
            <a:pPr lvl="1"/>
            <a:r>
              <a:rPr lang="en-US" dirty="0"/>
              <a:t>agree standards</a:t>
            </a:r>
          </a:p>
          <a:p>
            <a:pPr lvl="1"/>
            <a:r>
              <a:rPr lang="en-US" dirty="0"/>
              <a:t>determine research priorities</a:t>
            </a:r>
          </a:p>
          <a:p>
            <a:endParaRPr lang="en-US" dirty="0"/>
          </a:p>
          <a:p>
            <a:r>
              <a:rPr lang="en-US" dirty="0"/>
              <a:t>WG-ECDE contributed to preparation of the UNCTAD Manual</a:t>
            </a: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285F67-892C-4424-A7D6-C86342FEC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724" y="1480784"/>
            <a:ext cx="3022908" cy="4288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77800" stA="50000" endA="300" endPos="11000" dist="50800" dir="5400000" sy="-100000" algn="bl" rotWithShape="0"/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721784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E913-7B4E-4FA4-92E2-1A0198F5B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72" y="365126"/>
            <a:ext cx="11218886" cy="773112"/>
          </a:xfrm>
        </p:spPr>
        <p:txBody>
          <a:bodyPr>
            <a:normAutofit fontScale="90000"/>
          </a:bodyPr>
          <a:lstStyle/>
          <a:p>
            <a:r>
              <a:rPr lang="en-US" dirty="0"/>
              <a:t>Technical assistance in digital economy measurement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23CC3A-8861-4FAC-BF9D-A2B0F21DF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724" y="1480784"/>
            <a:ext cx="3022908" cy="4288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77800" stA="50000" endA="300" endPos="11000" dist="50800" dir="5400000" sy="-100000" algn="bl" rotWithShape="0"/>
            <a:softEdge rad="12700"/>
          </a:effec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599063D-0392-493A-A33C-D38645686202}"/>
              </a:ext>
            </a:extLst>
          </p:cNvPr>
          <p:cNvSpPr txBox="1">
            <a:spLocks/>
          </p:cNvSpPr>
          <p:nvPr/>
        </p:nvSpPr>
        <p:spPr>
          <a:xfrm>
            <a:off x="712431" y="1138238"/>
            <a:ext cx="6882785" cy="53546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Drive to help countries implement the Manual</a:t>
            </a:r>
          </a:p>
          <a:p>
            <a:r>
              <a:rPr lang="en-US" dirty="0"/>
              <a:t>Self-paced online training course</a:t>
            </a:r>
          </a:p>
          <a:p>
            <a:pPr lvl="1"/>
            <a:r>
              <a:rPr lang="en-US" dirty="0"/>
              <a:t>4 weeks/20 hours:</a:t>
            </a:r>
          </a:p>
          <a:p>
            <a:pPr lvl="2"/>
            <a:r>
              <a:rPr lang="en-US" dirty="0"/>
              <a:t>Conceptual framework for measuring the digital economy</a:t>
            </a:r>
          </a:p>
          <a:p>
            <a:pPr lvl="2"/>
            <a:r>
              <a:rPr lang="en-US" dirty="0"/>
              <a:t>Cooperation and coordination in digital economy statistics</a:t>
            </a:r>
          </a:p>
          <a:p>
            <a:pPr lvl="2"/>
            <a:r>
              <a:rPr lang="en-US" dirty="0"/>
              <a:t>Statistical standards for indicators</a:t>
            </a:r>
          </a:p>
          <a:p>
            <a:pPr lvl="2"/>
            <a:r>
              <a:rPr lang="en-US" dirty="0"/>
              <a:t>Data sources and collection methods</a:t>
            </a:r>
          </a:p>
          <a:p>
            <a:pPr lvl="2"/>
            <a:r>
              <a:rPr lang="en-US" dirty="0"/>
              <a:t>Model questions and questionnaires</a:t>
            </a:r>
          </a:p>
          <a:p>
            <a:pPr lvl="2"/>
            <a:r>
              <a:rPr lang="en-US" dirty="0"/>
              <a:t>Designing ICT business surveys and processing data</a:t>
            </a:r>
          </a:p>
          <a:p>
            <a:pPr lvl="1"/>
            <a:r>
              <a:rPr lang="en-US" dirty="0"/>
              <a:t>First implementation as part of the Pacific Digital Economy </a:t>
            </a:r>
            <a:r>
              <a:rPr lang="en-US" dirty="0" err="1"/>
              <a:t>Programme</a:t>
            </a:r>
            <a:r>
              <a:rPr lang="en-US" dirty="0"/>
              <a:t>, in Feb/Mar 2022</a:t>
            </a:r>
          </a:p>
          <a:p>
            <a:pPr lvl="1"/>
            <a:r>
              <a:rPr lang="en-US" dirty="0"/>
              <a:t>Physical regional courses (when possible)</a:t>
            </a:r>
          </a:p>
          <a:p>
            <a:pPr marL="457200" lvl="1" indent="0">
              <a:buNone/>
            </a:pPr>
            <a:endParaRPr lang="en-US" sz="300" dirty="0"/>
          </a:p>
          <a:p>
            <a:r>
              <a:rPr lang="en-US" dirty="0"/>
              <a:t>Tailored technical assistance to meet specific needs</a:t>
            </a:r>
          </a:p>
          <a:p>
            <a:pPr lvl="1"/>
            <a:r>
              <a:rPr lang="en-US" dirty="0"/>
              <a:t>Kenya, Palestine – preparing business ICT use surveys</a:t>
            </a:r>
          </a:p>
          <a:p>
            <a:pPr lvl="1"/>
            <a:r>
              <a:rPr lang="en-US" dirty="0"/>
              <a:t>India, Costa Rica, Thailand surveys on digitally delivered trade</a:t>
            </a:r>
          </a:p>
          <a:p>
            <a:pPr lvl="1"/>
            <a:r>
              <a:rPr lang="en-US" dirty="0"/>
              <a:t>Cambodia has requested assistance on e-commerce measurement</a:t>
            </a:r>
          </a:p>
          <a:p>
            <a:r>
              <a:rPr lang="en-US" dirty="0"/>
              <a:t>Funding</a:t>
            </a:r>
          </a:p>
          <a:p>
            <a:r>
              <a:rPr lang="en-US" dirty="0"/>
              <a:t>How to apply: send a written request to the SG of UNCTAD </a:t>
            </a:r>
            <a:r>
              <a:rPr lang="en-US" i="1" dirty="0"/>
              <a:t>via your mission in Geneva</a:t>
            </a:r>
            <a:r>
              <a:rPr lang="en-US" dirty="0"/>
              <a:t> (</a:t>
            </a:r>
            <a:r>
              <a:rPr lang="en-US" dirty="0">
                <a:hlinkClick r:id="rId4"/>
              </a:rPr>
              <a:t>sgo@unctad.org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451230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tradeforall_color_palette">
      <a:dk1>
        <a:srgbClr val="000000"/>
      </a:dk1>
      <a:lt1>
        <a:srgbClr val="FFFFFF"/>
      </a:lt1>
      <a:dk2>
        <a:srgbClr val="878787"/>
      </a:dk2>
      <a:lt2>
        <a:srgbClr val="E7E6E6"/>
      </a:lt2>
      <a:accent1>
        <a:srgbClr val="4F90CD"/>
      </a:accent1>
      <a:accent2>
        <a:srgbClr val="94C11F"/>
      </a:accent2>
      <a:accent3>
        <a:srgbClr val="ED6E07"/>
      </a:accent3>
      <a:accent4>
        <a:srgbClr val="BB1822"/>
      </a:accent4>
      <a:accent5>
        <a:srgbClr val="E61A6B"/>
      </a:accent5>
      <a:accent6>
        <a:srgbClr val="931C80"/>
      </a:accent6>
      <a:hlink>
        <a:srgbClr val="4F90CD"/>
      </a:hlink>
      <a:folHlink>
        <a:srgbClr val="4F90CD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002060"/>
            </a:gs>
            <a:gs pos="100000">
              <a:srgbClr val="00B0F0">
                <a:alpha val="63000"/>
              </a:srgbClr>
            </a:gs>
          </a:gsLst>
          <a:lin ang="0" scaled="1"/>
          <a:tileRect/>
        </a:gra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E3288758D5554D919B98E9C17C8D9B" ma:contentTypeVersion="11" ma:contentTypeDescription="Create a new document." ma:contentTypeScope="" ma:versionID="f8bc4497443d6c9dadf9301ddd4f22ca">
  <xsd:schema xmlns:xsd="http://www.w3.org/2001/XMLSchema" xmlns:xs="http://www.w3.org/2001/XMLSchema" xmlns:p="http://schemas.microsoft.com/office/2006/metadata/properties" xmlns:ns2="fdc95272-fa3c-4b1b-a01e-e280464b46b7" xmlns:ns3="ee55ed30-f867-4888-b1a5-0c6a57c2099f" targetNamespace="http://schemas.microsoft.com/office/2006/metadata/properties" ma:root="true" ma:fieldsID="e2e92752c909e6c2dc9c2877129c289b" ns2:_="" ns3:_="">
    <xsd:import namespace="fdc95272-fa3c-4b1b-a01e-e280464b46b7"/>
    <xsd:import namespace="ee55ed30-f867-4888-b1a5-0c6a57c209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95272-fa3c-4b1b-a01e-e280464b46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5ed30-f867-4888-b1a5-0c6a57c2099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364677-7067-4825-80DD-6A9DE61EE0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F30571-BC36-44EC-AB5B-81215AF5FF5C}">
  <ds:schemaRefs>
    <ds:schemaRef ds:uri="fdc95272-fa3c-4b1b-a01e-e280464b46b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ee55ed30-f867-4888-b1a5-0c6a57c2099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5215D11-6EDD-4934-BE51-A7FD3AECA1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c95272-fa3c-4b1b-a01e-e280464b46b7"/>
    <ds:schemaRef ds:uri="ee55ed30-f867-4888-b1a5-0c6a57c209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5363</TotalTime>
  <Words>593</Words>
  <Application>Microsoft Office PowerPoint</Application>
  <PresentationFormat>Widescreen</PresentationFormat>
  <Paragraphs>80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Helvetica</vt:lpstr>
      <vt:lpstr>Helvetica Neue Light</vt:lpstr>
      <vt:lpstr>Segoe UI</vt:lpstr>
      <vt:lpstr>Symbol</vt:lpstr>
      <vt:lpstr>Thème Office</vt:lpstr>
      <vt:lpstr>PowerPoint Presentation</vt:lpstr>
      <vt:lpstr>Outline</vt:lpstr>
      <vt:lpstr>Context: what is UNCTAD?</vt:lpstr>
      <vt:lpstr>Research and analysis on measuring the digital economy</vt:lpstr>
      <vt:lpstr>Consensus building in digital economy measurement</vt:lpstr>
      <vt:lpstr>Consensus building in digital economy measurement</vt:lpstr>
      <vt:lpstr>Technical assistance in digital economy measurement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Natacha Stepanova</dc:creator>
  <cp:lastModifiedBy>Daniel Ker</cp:lastModifiedBy>
  <cp:revision>78</cp:revision>
  <cp:lastPrinted>2021-11-09T09:33:01Z</cp:lastPrinted>
  <dcterms:created xsi:type="dcterms:W3CDTF">2020-11-30T13:38:08Z</dcterms:created>
  <dcterms:modified xsi:type="dcterms:W3CDTF">2021-11-12T17:30:22Z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0x010100E0E3288758D5554D919B98E9C17C8D9B</vt:lpwstr>
  </property>
</Properties>
</file>